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62" d="100"/>
          <a:sy n="62" d="100"/>
        </p:scale>
        <p:origin x="27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7AE0-D013-4C40-A98A-96FD8F4991BA}" type="datetimeFigureOut">
              <a:rPr lang="pt-BR" smtClean="0"/>
              <a:t>02/09/2024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4082-A737-C04E-905C-F9488EA42A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237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7AE0-D013-4C40-A98A-96FD8F4991BA}" type="datetimeFigureOut">
              <a:rPr lang="pt-BR" smtClean="0"/>
              <a:t>02/09/2024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4082-A737-C04E-905C-F9488EA42A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8213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7AE0-D013-4C40-A98A-96FD8F4991BA}" type="datetimeFigureOut">
              <a:rPr lang="pt-BR" smtClean="0"/>
              <a:t>02/09/2024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4082-A737-C04E-905C-F9488EA42A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152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7AE0-D013-4C40-A98A-96FD8F4991BA}" type="datetimeFigureOut">
              <a:rPr lang="pt-BR" smtClean="0"/>
              <a:t>02/09/2024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4082-A737-C04E-905C-F9488EA42A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462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7AE0-D013-4C40-A98A-96FD8F4991BA}" type="datetimeFigureOut">
              <a:rPr lang="pt-BR" smtClean="0"/>
              <a:t>02/09/2024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4082-A737-C04E-905C-F9488EA42A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1143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7AE0-D013-4C40-A98A-96FD8F4991BA}" type="datetimeFigureOut">
              <a:rPr lang="pt-BR" smtClean="0"/>
              <a:t>02/09/2024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4082-A737-C04E-905C-F9488EA42A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229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7AE0-D013-4C40-A98A-96FD8F4991BA}" type="datetimeFigureOut">
              <a:rPr lang="pt-BR" smtClean="0"/>
              <a:t>02/09/2024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4082-A737-C04E-905C-F9488EA42A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8536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7AE0-D013-4C40-A98A-96FD8F4991BA}" type="datetimeFigureOut">
              <a:rPr lang="pt-BR" smtClean="0"/>
              <a:t>02/09/2024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4082-A737-C04E-905C-F9488EA42A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687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7AE0-D013-4C40-A98A-96FD8F4991BA}" type="datetimeFigureOut">
              <a:rPr lang="pt-BR" smtClean="0"/>
              <a:t>02/09/2024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4082-A737-C04E-905C-F9488EA42A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107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7AE0-D013-4C40-A98A-96FD8F4991BA}" type="datetimeFigureOut">
              <a:rPr lang="pt-BR" smtClean="0"/>
              <a:t>02/09/2024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4082-A737-C04E-905C-F9488EA42A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1365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7AE0-D013-4C40-A98A-96FD8F4991BA}" type="datetimeFigureOut">
              <a:rPr lang="pt-BR" smtClean="0"/>
              <a:t>02/09/2024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4082-A737-C04E-905C-F9488EA42A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5136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C7AE0-D013-4C40-A98A-96FD8F4991BA}" type="datetimeFigureOut">
              <a:rPr lang="pt-BR" smtClean="0"/>
              <a:t>02/09/2024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4082-A737-C04E-905C-F9488EA42A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633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AA9C176-BD17-BEBB-0AB0-5B5483265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3019F41F-97AB-EB20-03C1-365D661EDA9F}"/>
              </a:ext>
            </a:extLst>
          </p:cNvPr>
          <p:cNvSpPr txBox="1"/>
          <p:nvPr/>
        </p:nvSpPr>
        <p:spPr>
          <a:xfrm>
            <a:off x="1039091" y="9954492"/>
            <a:ext cx="20989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/>
              <a:t>Seu logo aqui</a:t>
            </a:r>
          </a:p>
        </p:txBody>
      </p:sp>
    </p:spTree>
    <p:extLst>
      <p:ext uri="{BB962C8B-B14F-4D97-AF65-F5344CB8AC3E}">
        <p14:creationId xmlns:p14="http://schemas.microsoft.com/office/powerpoint/2010/main" val="2162943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6462896F-8D22-40E7-979E-C9AAF68CD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45673882-EB2E-B538-5A37-6971DD088E5C}"/>
              </a:ext>
            </a:extLst>
          </p:cNvPr>
          <p:cNvSpPr txBox="1"/>
          <p:nvPr/>
        </p:nvSpPr>
        <p:spPr>
          <a:xfrm>
            <a:off x="3532909" y="8790710"/>
            <a:ext cx="20989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/>
              <a:t>Seu logo aqui</a:t>
            </a:r>
          </a:p>
        </p:txBody>
      </p:sp>
    </p:spTree>
    <p:extLst>
      <p:ext uri="{BB962C8B-B14F-4D97-AF65-F5344CB8AC3E}">
        <p14:creationId xmlns:p14="http://schemas.microsoft.com/office/powerpoint/2010/main" val="537651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555248C-ED5C-F0AE-4791-04BD4E326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33C0EE4-CE39-B1AB-F481-58686B8E3A23}"/>
              </a:ext>
            </a:extLst>
          </p:cNvPr>
          <p:cNvSpPr txBox="1"/>
          <p:nvPr/>
        </p:nvSpPr>
        <p:spPr>
          <a:xfrm>
            <a:off x="1059873" y="10453256"/>
            <a:ext cx="20989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/>
              <a:t>Seu logo aqui</a:t>
            </a:r>
          </a:p>
        </p:txBody>
      </p:sp>
    </p:spTree>
    <p:extLst>
      <p:ext uri="{BB962C8B-B14F-4D97-AF65-F5344CB8AC3E}">
        <p14:creationId xmlns:p14="http://schemas.microsoft.com/office/powerpoint/2010/main" val="1204746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462C5661-6D08-FC06-916E-AE3A33E10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AE5B82D-C1E3-31DE-3E9D-D966AD584887}"/>
              </a:ext>
            </a:extLst>
          </p:cNvPr>
          <p:cNvSpPr txBox="1"/>
          <p:nvPr/>
        </p:nvSpPr>
        <p:spPr>
          <a:xfrm>
            <a:off x="4301837" y="9476511"/>
            <a:ext cx="20989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/>
              <a:t>Seu logo aqui</a:t>
            </a:r>
          </a:p>
        </p:txBody>
      </p:sp>
    </p:spTree>
    <p:extLst>
      <p:ext uri="{BB962C8B-B14F-4D97-AF65-F5344CB8AC3E}">
        <p14:creationId xmlns:p14="http://schemas.microsoft.com/office/powerpoint/2010/main" val="11340787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</TotalTime>
  <Words>12</Words>
  <Application>Microsoft Macintosh PowerPoint</Application>
  <PresentationFormat>Personalizar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Neto Querino</dc:creator>
  <cp:lastModifiedBy>Neto Querino</cp:lastModifiedBy>
  <cp:revision>2</cp:revision>
  <dcterms:created xsi:type="dcterms:W3CDTF">2024-09-02T18:28:25Z</dcterms:created>
  <dcterms:modified xsi:type="dcterms:W3CDTF">2024-09-02T18:36:46Z</dcterms:modified>
</cp:coreProperties>
</file>