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50800000" cy="169338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>
      <p:cViewPr varScale="1">
        <p:scale>
          <a:sx n="32" d="100"/>
          <a:sy n="32" d="100"/>
        </p:scale>
        <p:origin x="272" y="1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0" y="2771353"/>
            <a:ext cx="38100000" cy="5895493"/>
          </a:xfrm>
        </p:spPr>
        <p:txBody>
          <a:bodyPr anchor="b"/>
          <a:lstStyle>
            <a:lvl1pPr algn="ctr">
              <a:defRPr sz="1481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50000" y="8894199"/>
            <a:ext cx="38100000" cy="4088429"/>
          </a:xfrm>
        </p:spPr>
        <p:txBody>
          <a:bodyPr/>
          <a:lstStyle>
            <a:lvl1pPr marL="0" indent="0" algn="ctr">
              <a:buNone/>
              <a:defRPr sz="5926"/>
            </a:lvl1pPr>
            <a:lvl2pPr marL="1128918" indent="0" algn="ctr">
              <a:buNone/>
              <a:defRPr sz="4938"/>
            </a:lvl2pPr>
            <a:lvl3pPr marL="2257836" indent="0" algn="ctr">
              <a:buNone/>
              <a:defRPr sz="4445"/>
            </a:lvl3pPr>
            <a:lvl4pPr marL="3386755" indent="0" algn="ctr">
              <a:buNone/>
              <a:defRPr sz="3951"/>
            </a:lvl4pPr>
            <a:lvl5pPr marL="4515673" indent="0" algn="ctr">
              <a:buNone/>
              <a:defRPr sz="3951"/>
            </a:lvl5pPr>
            <a:lvl6pPr marL="5644591" indent="0" algn="ctr">
              <a:buNone/>
              <a:defRPr sz="3951"/>
            </a:lvl6pPr>
            <a:lvl7pPr marL="6773509" indent="0" algn="ctr">
              <a:buNone/>
              <a:defRPr sz="3951"/>
            </a:lvl7pPr>
            <a:lvl8pPr marL="7902428" indent="0" algn="ctr">
              <a:buNone/>
              <a:defRPr sz="3951"/>
            </a:lvl8pPr>
            <a:lvl9pPr marL="9031346" indent="0" algn="ctr">
              <a:buNone/>
              <a:defRPr sz="3951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711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0801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353750" y="901571"/>
            <a:ext cx="10953750" cy="1435066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92500" y="901571"/>
            <a:ext cx="32226250" cy="1435066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0132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9078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6042" y="4221709"/>
            <a:ext cx="43815000" cy="7044015"/>
          </a:xfrm>
        </p:spPr>
        <p:txBody>
          <a:bodyPr anchor="b"/>
          <a:lstStyle>
            <a:lvl1pPr>
              <a:defRPr sz="1481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6042" y="11332363"/>
            <a:ext cx="43815000" cy="3704281"/>
          </a:xfrm>
        </p:spPr>
        <p:txBody>
          <a:bodyPr/>
          <a:lstStyle>
            <a:lvl1pPr marL="0" indent="0">
              <a:buNone/>
              <a:defRPr sz="5926">
                <a:solidFill>
                  <a:schemeClr val="tx1">
                    <a:tint val="75000"/>
                  </a:schemeClr>
                </a:solidFill>
              </a:defRPr>
            </a:lvl1pPr>
            <a:lvl2pPr marL="1128918" indent="0">
              <a:buNone/>
              <a:defRPr sz="4938">
                <a:solidFill>
                  <a:schemeClr val="tx1">
                    <a:tint val="75000"/>
                  </a:schemeClr>
                </a:solidFill>
              </a:defRPr>
            </a:lvl2pPr>
            <a:lvl3pPr marL="2257836" indent="0">
              <a:buNone/>
              <a:defRPr sz="4445">
                <a:solidFill>
                  <a:schemeClr val="tx1">
                    <a:tint val="75000"/>
                  </a:schemeClr>
                </a:solidFill>
              </a:defRPr>
            </a:lvl3pPr>
            <a:lvl4pPr marL="3386755" indent="0">
              <a:buNone/>
              <a:defRPr sz="3951">
                <a:solidFill>
                  <a:schemeClr val="tx1">
                    <a:tint val="75000"/>
                  </a:schemeClr>
                </a:solidFill>
              </a:defRPr>
            </a:lvl4pPr>
            <a:lvl5pPr marL="4515673" indent="0">
              <a:buNone/>
              <a:defRPr sz="3951">
                <a:solidFill>
                  <a:schemeClr val="tx1">
                    <a:tint val="75000"/>
                  </a:schemeClr>
                </a:solidFill>
              </a:defRPr>
            </a:lvl5pPr>
            <a:lvl6pPr marL="5644591" indent="0">
              <a:buNone/>
              <a:defRPr sz="3951">
                <a:solidFill>
                  <a:schemeClr val="tx1">
                    <a:tint val="75000"/>
                  </a:schemeClr>
                </a:solidFill>
              </a:defRPr>
            </a:lvl6pPr>
            <a:lvl7pPr marL="6773509" indent="0">
              <a:buNone/>
              <a:defRPr sz="3951">
                <a:solidFill>
                  <a:schemeClr val="tx1">
                    <a:tint val="75000"/>
                  </a:schemeClr>
                </a:solidFill>
              </a:defRPr>
            </a:lvl7pPr>
            <a:lvl8pPr marL="7902428" indent="0">
              <a:buNone/>
              <a:defRPr sz="3951">
                <a:solidFill>
                  <a:schemeClr val="tx1">
                    <a:tint val="75000"/>
                  </a:schemeClr>
                </a:solidFill>
              </a:defRPr>
            </a:lvl8pPr>
            <a:lvl9pPr marL="9031346" indent="0">
              <a:buNone/>
              <a:defRPr sz="39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6715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92500" y="4507857"/>
            <a:ext cx="21590000" cy="107443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717500" y="4507857"/>
            <a:ext cx="21590000" cy="107443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5405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9117" y="901573"/>
            <a:ext cx="43815000" cy="327309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9119" y="4151150"/>
            <a:ext cx="21490779" cy="2034414"/>
          </a:xfrm>
        </p:spPr>
        <p:txBody>
          <a:bodyPr anchor="b"/>
          <a:lstStyle>
            <a:lvl1pPr marL="0" indent="0">
              <a:buNone/>
              <a:defRPr sz="5926" b="1"/>
            </a:lvl1pPr>
            <a:lvl2pPr marL="1128918" indent="0">
              <a:buNone/>
              <a:defRPr sz="4938" b="1"/>
            </a:lvl2pPr>
            <a:lvl3pPr marL="2257836" indent="0">
              <a:buNone/>
              <a:defRPr sz="4445" b="1"/>
            </a:lvl3pPr>
            <a:lvl4pPr marL="3386755" indent="0">
              <a:buNone/>
              <a:defRPr sz="3951" b="1"/>
            </a:lvl4pPr>
            <a:lvl5pPr marL="4515673" indent="0">
              <a:buNone/>
              <a:defRPr sz="3951" b="1"/>
            </a:lvl5pPr>
            <a:lvl6pPr marL="5644591" indent="0">
              <a:buNone/>
              <a:defRPr sz="3951" b="1"/>
            </a:lvl6pPr>
            <a:lvl7pPr marL="6773509" indent="0">
              <a:buNone/>
              <a:defRPr sz="3951" b="1"/>
            </a:lvl7pPr>
            <a:lvl8pPr marL="7902428" indent="0">
              <a:buNone/>
              <a:defRPr sz="3951" b="1"/>
            </a:lvl8pPr>
            <a:lvl9pPr marL="9031346" indent="0">
              <a:buNone/>
              <a:defRPr sz="3951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9119" y="6185564"/>
            <a:ext cx="21490779" cy="909803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717500" y="4151150"/>
            <a:ext cx="21596617" cy="2034414"/>
          </a:xfrm>
        </p:spPr>
        <p:txBody>
          <a:bodyPr anchor="b"/>
          <a:lstStyle>
            <a:lvl1pPr marL="0" indent="0">
              <a:buNone/>
              <a:defRPr sz="5926" b="1"/>
            </a:lvl1pPr>
            <a:lvl2pPr marL="1128918" indent="0">
              <a:buNone/>
              <a:defRPr sz="4938" b="1"/>
            </a:lvl2pPr>
            <a:lvl3pPr marL="2257836" indent="0">
              <a:buNone/>
              <a:defRPr sz="4445" b="1"/>
            </a:lvl3pPr>
            <a:lvl4pPr marL="3386755" indent="0">
              <a:buNone/>
              <a:defRPr sz="3951" b="1"/>
            </a:lvl4pPr>
            <a:lvl5pPr marL="4515673" indent="0">
              <a:buNone/>
              <a:defRPr sz="3951" b="1"/>
            </a:lvl5pPr>
            <a:lvl6pPr marL="5644591" indent="0">
              <a:buNone/>
              <a:defRPr sz="3951" b="1"/>
            </a:lvl6pPr>
            <a:lvl7pPr marL="6773509" indent="0">
              <a:buNone/>
              <a:defRPr sz="3951" b="1"/>
            </a:lvl7pPr>
            <a:lvl8pPr marL="7902428" indent="0">
              <a:buNone/>
              <a:defRPr sz="3951" b="1"/>
            </a:lvl8pPr>
            <a:lvl9pPr marL="9031346" indent="0">
              <a:buNone/>
              <a:defRPr sz="3951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717500" y="6185564"/>
            <a:ext cx="21596617" cy="909803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0739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0157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515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9119" y="1128924"/>
            <a:ext cx="16384321" cy="3951235"/>
          </a:xfrm>
        </p:spPr>
        <p:txBody>
          <a:bodyPr anchor="b"/>
          <a:lstStyle>
            <a:lvl1pPr>
              <a:defRPr sz="79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6617" y="2438164"/>
            <a:ext cx="25717500" cy="12034018"/>
          </a:xfrm>
        </p:spPr>
        <p:txBody>
          <a:bodyPr/>
          <a:lstStyle>
            <a:lvl1pPr>
              <a:defRPr sz="7901"/>
            </a:lvl1pPr>
            <a:lvl2pPr>
              <a:defRPr sz="6914"/>
            </a:lvl2pPr>
            <a:lvl3pPr>
              <a:defRPr sz="5926"/>
            </a:lvl3pPr>
            <a:lvl4pPr>
              <a:defRPr sz="4938"/>
            </a:lvl4pPr>
            <a:lvl5pPr>
              <a:defRPr sz="4938"/>
            </a:lvl5pPr>
            <a:lvl6pPr>
              <a:defRPr sz="4938"/>
            </a:lvl6pPr>
            <a:lvl7pPr>
              <a:defRPr sz="4938"/>
            </a:lvl7pPr>
            <a:lvl8pPr>
              <a:defRPr sz="4938"/>
            </a:lvl8pPr>
            <a:lvl9pPr>
              <a:defRPr sz="4938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99119" y="5080159"/>
            <a:ext cx="16384321" cy="9411623"/>
          </a:xfrm>
        </p:spPr>
        <p:txBody>
          <a:bodyPr/>
          <a:lstStyle>
            <a:lvl1pPr marL="0" indent="0">
              <a:buNone/>
              <a:defRPr sz="3951"/>
            </a:lvl1pPr>
            <a:lvl2pPr marL="1128918" indent="0">
              <a:buNone/>
              <a:defRPr sz="3457"/>
            </a:lvl2pPr>
            <a:lvl3pPr marL="2257836" indent="0">
              <a:buNone/>
              <a:defRPr sz="2963"/>
            </a:lvl3pPr>
            <a:lvl4pPr marL="3386755" indent="0">
              <a:buNone/>
              <a:defRPr sz="2469"/>
            </a:lvl4pPr>
            <a:lvl5pPr marL="4515673" indent="0">
              <a:buNone/>
              <a:defRPr sz="2469"/>
            </a:lvl5pPr>
            <a:lvl6pPr marL="5644591" indent="0">
              <a:buNone/>
              <a:defRPr sz="2469"/>
            </a:lvl6pPr>
            <a:lvl7pPr marL="6773509" indent="0">
              <a:buNone/>
              <a:defRPr sz="2469"/>
            </a:lvl7pPr>
            <a:lvl8pPr marL="7902428" indent="0">
              <a:buNone/>
              <a:defRPr sz="2469"/>
            </a:lvl8pPr>
            <a:lvl9pPr marL="9031346" indent="0">
              <a:buNone/>
              <a:defRPr sz="246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0858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9119" y="1128924"/>
            <a:ext cx="16384321" cy="3951235"/>
          </a:xfrm>
        </p:spPr>
        <p:txBody>
          <a:bodyPr anchor="b"/>
          <a:lstStyle>
            <a:lvl1pPr>
              <a:defRPr sz="79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596617" y="2438164"/>
            <a:ext cx="25717500" cy="12034018"/>
          </a:xfrm>
        </p:spPr>
        <p:txBody>
          <a:bodyPr anchor="t"/>
          <a:lstStyle>
            <a:lvl1pPr marL="0" indent="0">
              <a:buNone/>
              <a:defRPr sz="7901"/>
            </a:lvl1pPr>
            <a:lvl2pPr marL="1128918" indent="0">
              <a:buNone/>
              <a:defRPr sz="6914"/>
            </a:lvl2pPr>
            <a:lvl3pPr marL="2257836" indent="0">
              <a:buNone/>
              <a:defRPr sz="5926"/>
            </a:lvl3pPr>
            <a:lvl4pPr marL="3386755" indent="0">
              <a:buNone/>
              <a:defRPr sz="4938"/>
            </a:lvl4pPr>
            <a:lvl5pPr marL="4515673" indent="0">
              <a:buNone/>
              <a:defRPr sz="4938"/>
            </a:lvl5pPr>
            <a:lvl6pPr marL="5644591" indent="0">
              <a:buNone/>
              <a:defRPr sz="4938"/>
            </a:lvl6pPr>
            <a:lvl7pPr marL="6773509" indent="0">
              <a:buNone/>
              <a:defRPr sz="4938"/>
            </a:lvl7pPr>
            <a:lvl8pPr marL="7902428" indent="0">
              <a:buNone/>
              <a:defRPr sz="4938"/>
            </a:lvl8pPr>
            <a:lvl9pPr marL="9031346" indent="0">
              <a:buNone/>
              <a:defRPr sz="4938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99119" y="5080159"/>
            <a:ext cx="16384321" cy="9411623"/>
          </a:xfrm>
        </p:spPr>
        <p:txBody>
          <a:bodyPr/>
          <a:lstStyle>
            <a:lvl1pPr marL="0" indent="0">
              <a:buNone/>
              <a:defRPr sz="3951"/>
            </a:lvl1pPr>
            <a:lvl2pPr marL="1128918" indent="0">
              <a:buNone/>
              <a:defRPr sz="3457"/>
            </a:lvl2pPr>
            <a:lvl3pPr marL="2257836" indent="0">
              <a:buNone/>
              <a:defRPr sz="2963"/>
            </a:lvl3pPr>
            <a:lvl4pPr marL="3386755" indent="0">
              <a:buNone/>
              <a:defRPr sz="2469"/>
            </a:lvl4pPr>
            <a:lvl5pPr marL="4515673" indent="0">
              <a:buNone/>
              <a:defRPr sz="2469"/>
            </a:lvl5pPr>
            <a:lvl6pPr marL="5644591" indent="0">
              <a:buNone/>
              <a:defRPr sz="2469"/>
            </a:lvl6pPr>
            <a:lvl7pPr marL="6773509" indent="0">
              <a:buNone/>
              <a:defRPr sz="2469"/>
            </a:lvl7pPr>
            <a:lvl8pPr marL="7902428" indent="0">
              <a:buNone/>
              <a:defRPr sz="2469"/>
            </a:lvl8pPr>
            <a:lvl9pPr marL="9031346" indent="0">
              <a:buNone/>
              <a:defRPr sz="246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172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92500" y="901573"/>
            <a:ext cx="43815000" cy="3273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2500" y="4507857"/>
            <a:ext cx="43815000" cy="10744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92500" y="15695184"/>
            <a:ext cx="11430000" cy="9015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9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E52E9-844F-2B43-9379-97770829B8EF}" type="datetimeFigureOut">
              <a:rPr lang="pt-BR" smtClean="0"/>
              <a:t>02/09/2024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827500" y="15695184"/>
            <a:ext cx="17145000" cy="9015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9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877500" y="15695184"/>
            <a:ext cx="11430000" cy="9015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9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67A0C-4EF8-8A46-AFF8-7A870D6C3C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918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257836" rtl="0" eaLnBrk="1" latinLnBrk="0" hangingPunct="1">
        <a:lnSpc>
          <a:spcPct val="90000"/>
        </a:lnSpc>
        <a:spcBef>
          <a:spcPct val="0"/>
        </a:spcBef>
        <a:buNone/>
        <a:defRPr sz="108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64459" indent="-564459" algn="l" defTabSz="2257836" rtl="0" eaLnBrk="1" latinLnBrk="0" hangingPunct="1">
        <a:lnSpc>
          <a:spcPct val="90000"/>
        </a:lnSpc>
        <a:spcBef>
          <a:spcPts val="2469"/>
        </a:spcBef>
        <a:buFont typeface="Arial" panose="020B0604020202020204" pitchFamily="34" charset="0"/>
        <a:buChar char="•"/>
        <a:defRPr sz="6914" kern="1200">
          <a:solidFill>
            <a:schemeClr val="tx1"/>
          </a:solidFill>
          <a:latin typeface="+mn-lt"/>
          <a:ea typeface="+mn-ea"/>
          <a:cs typeface="+mn-cs"/>
        </a:defRPr>
      </a:lvl1pPr>
      <a:lvl2pPr marL="1693377" indent="-564459" algn="l" defTabSz="2257836" rtl="0" eaLnBrk="1" latinLnBrk="0" hangingPunct="1">
        <a:lnSpc>
          <a:spcPct val="90000"/>
        </a:lnSpc>
        <a:spcBef>
          <a:spcPts val="1235"/>
        </a:spcBef>
        <a:buFont typeface="Arial" panose="020B0604020202020204" pitchFamily="34" charset="0"/>
        <a:buChar char="•"/>
        <a:defRPr sz="5926" kern="1200">
          <a:solidFill>
            <a:schemeClr val="tx1"/>
          </a:solidFill>
          <a:latin typeface="+mn-lt"/>
          <a:ea typeface="+mn-ea"/>
          <a:cs typeface="+mn-cs"/>
        </a:defRPr>
      </a:lvl2pPr>
      <a:lvl3pPr marL="2822296" indent="-564459" algn="l" defTabSz="2257836" rtl="0" eaLnBrk="1" latinLnBrk="0" hangingPunct="1">
        <a:lnSpc>
          <a:spcPct val="90000"/>
        </a:lnSpc>
        <a:spcBef>
          <a:spcPts val="1235"/>
        </a:spcBef>
        <a:buFont typeface="Arial" panose="020B0604020202020204" pitchFamily="34" charset="0"/>
        <a:buChar char="•"/>
        <a:defRPr sz="4938" kern="1200">
          <a:solidFill>
            <a:schemeClr val="tx1"/>
          </a:solidFill>
          <a:latin typeface="+mn-lt"/>
          <a:ea typeface="+mn-ea"/>
          <a:cs typeface="+mn-cs"/>
        </a:defRPr>
      </a:lvl3pPr>
      <a:lvl4pPr marL="3951214" indent="-564459" algn="l" defTabSz="2257836" rtl="0" eaLnBrk="1" latinLnBrk="0" hangingPunct="1">
        <a:lnSpc>
          <a:spcPct val="90000"/>
        </a:lnSpc>
        <a:spcBef>
          <a:spcPts val="1235"/>
        </a:spcBef>
        <a:buFont typeface="Arial" panose="020B0604020202020204" pitchFamily="34" charset="0"/>
        <a:buChar char="•"/>
        <a:defRPr sz="4445" kern="1200">
          <a:solidFill>
            <a:schemeClr val="tx1"/>
          </a:solidFill>
          <a:latin typeface="+mn-lt"/>
          <a:ea typeface="+mn-ea"/>
          <a:cs typeface="+mn-cs"/>
        </a:defRPr>
      </a:lvl4pPr>
      <a:lvl5pPr marL="5080132" indent="-564459" algn="l" defTabSz="2257836" rtl="0" eaLnBrk="1" latinLnBrk="0" hangingPunct="1">
        <a:lnSpc>
          <a:spcPct val="90000"/>
        </a:lnSpc>
        <a:spcBef>
          <a:spcPts val="1235"/>
        </a:spcBef>
        <a:buFont typeface="Arial" panose="020B0604020202020204" pitchFamily="34" charset="0"/>
        <a:buChar char="•"/>
        <a:defRPr sz="4445" kern="1200">
          <a:solidFill>
            <a:schemeClr val="tx1"/>
          </a:solidFill>
          <a:latin typeface="+mn-lt"/>
          <a:ea typeface="+mn-ea"/>
          <a:cs typeface="+mn-cs"/>
        </a:defRPr>
      </a:lvl5pPr>
      <a:lvl6pPr marL="6209050" indent="-564459" algn="l" defTabSz="2257836" rtl="0" eaLnBrk="1" latinLnBrk="0" hangingPunct="1">
        <a:lnSpc>
          <a:spcPct val="90000"/>
        </a:lnSpc>
        <a:spcBef>
          <a:spcPts val="1235"/>
        </a:spcBef>
        <a:buFont typeface="Arial" panose="020B0604020202020204" pitchFamily="34" charset="0"/>
        <a:buChar char="•"/>
        <a:defRPr sz="4445" kern="1200">
          <a:solidFill>
            <a:schemeClr val="tx1"/>
          </a:solidFill>
          <a:latin typeface="+mn-lt"/>
          <a:ea typeface="+mn-ea"/>
          <a:cs typeface="+mn-cs"/>
        </a:defRPr>
      </a:lvl6pPr>
      <a:lvl7pPr marL="7337969" indent="-564459" algn="l" defTabSz="2257836" rtl="0" eaLnBrk="1" latinLnBrk="0" hangingPunct="1">
        <a:lnSpc>
          <a:spcPct val="90000"/>
        </a:lnSpc>
        <a:spcBef>
          <a:spcPts val="1235"/>
        </a:spcBef>
        <a:buFont typeface="Arial" panose="020B0604020202020204" pitchFamily="34" charset="0"/>
        <a:buChar char="•"/>
        <a:defRPr sz="4445" kern="1200">
          <a:solidFill>
            <a:schemeClr val="tx1"/>
          </a:solidFill>
          <a:latin typeface="+mn-lt"/>
          <a:ea typeface="+mn-ea"/>
          <a:cs typeface="+mn-cs"/>
        </a:defRPr>
      </a:lvl7pPr>
      <a:lvl8pPr marL="8466887" indent="-564459" algn="l" defTabSz="2257836" rtl="0" eaLnBrk="1" latinLnBrk="0" hangingPunct="1">
        <a:lnSpc>
          <a:spcPct val="90000"/>
        </a:lnSpc>
        <a:spcBef>
          <a:spcPts val="1235"/>
        </a:spcBef>
        <a:buFont typeface="Arial" panose="020B0604020202020204" pitchFamily="34" charset="0"/>
        <a:buChar char="•"/>
        <a:defRPr sz="4445" kern="1200">
          <a:solidFill>
            <a:schemeClr val="tx1"/>
          </a:solidFill>
          <a:latin typeface="+mn-lt"/>
          <a:ea typeface="+mn-ea"/>
          <a:cs typeface="+mn-cs"/>
        </a:defRPr>
      </a:lvl8pPr>
      <a:lvl9pPr marL="9595805" indent="-564459" algn="l" defTabSz="2257836" rtl="0" eaLnBrk="1" latinLnBrk="0" hangingPunct="1">
        <a:lnSpc>
          <a:spcPct val="90000"/>
        </a:lnSpc>
        <a:spcBef>
          <a:spcPts val="1235"/>
        </a:spcBef>
        <a:buFont typeface="Arial" panose="020B0604020202020204" pitchFamily="34" charset="0"/>
        <a:buChar char="•"/>
        <a:defRPr sz="44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257836" rtl="0" eaLnBrk="1" latinLnBrk="0" hangingPunct="1">
        <a:defRPr sz="4445" kern="1200">
          <a:solidFill>
            <a:schemeClr val="tx1"/>
          </a:solidFill>
          <a:latin typeface="+mn-lt"/>
          <a:ea typeface="+mn-ea"/>
          <a:cs typeface="+mn-cs"/>
        </a:defRPr>
      </a:lvl1pPr>
      <a:lvl2pPr marL="1128918" algn="l" defTabSz="2257836" rtl="0" eaLnBrk="1" latinLnBrk="0" hangingPunct="1">
        <a:defRPr sz="4445" kern="1200">
          <a:solidFill>
            <a:schemeClr val="tx1"/>
          </a:solidFill>
          <a:latin typeface="+mn-lt"/>
          <a:ea typeface="+mn-ea"/>
          <a:cs typeface="+mn-cs"/>
        </a:defRPr>
      </a:lvl2pPr>
      <a:lvl3pPr marL="2257836" algn="l" defTabSz="2257836" rtl="0" eaLnBrk="1" latinLnBrk="0" hangingPunct="1">
        <a:defRPr sz="4445" kern="1200">
          <a:solidFill>
            <a:schemeClr val="tx1"/>
          </a:solidFill>
          <a:latin typeface="+mn-lt"/>
          <a:ea typeface="+mn-ea"/>
          <a:cs typeface="+mn-cs"/>
        </a:defRPr>
      </a:lvl3pPr>
      <a:lvl4pPr marL="3386755" algn="l" defTabSz="2257836" rtl="0" eaLnBrk="1" latinLnBrk="0" hangingPunct="1">
        <a:defRPr sz="4445" kern="1200">
          <a:solidFill>
            <a:schemeClr val="tx1"/>
          </a:solidFill>
          <a:latin typeface="+mn-lt"/>
          <a:ea typeface="+mn-ea"/>
          <a:cs typeface="+mn-cs"/>
        </a:defRPr>
      </a:lvl4pPr>
      <a:lvl5pPr marL="4515673" algn="l" defTabSz="2257836" rtl="0" eaLnBrk="1" latinLnBrk="0" hangingPunct="1">
        <a:defRPr sz="4445" kern="1200">
          <a:solidFill>
            <a:schemeClr val="tx1"/>
          </a:solidFill>
          <a:latin typeface="+mn-lt"/>
          <a:ea typeface="+mn-ea"/>
          <a:cs typeface="+mn-cs"/>
        </a:defRPr>
      </a:lvl5pPr>
      <a:lvl6pPr marL="5644591" algn="l" defTabSz="2257836" rtl="0" eaLnBrk="1" latinLnBrk="0" hangingPunct="1">
        <a:defRPr sz="4445" kern="1200">
          <a:solidFill>
            <a:schemeClr val="tx1"/>
          </a:solidFill>
          <a:latin typeface="+mn-lt"/>
          <a:ea typeface="+mn-ea"/>
          <a:cs typeface="+mn-cs"/>
        </a:defRPr>
      </a:lvl6pPr>
      <a:lvl7pPr marL="6773509" algn="l" defTabSz="2257836" rtl="0" eaLnBrk="1" latinLnBrk="0" hangingPunct="1">
        <a:defRPr sz="4445" kern="1200">
          <a:solidFill>
            <a:schemeClr val="tx1"/>
          </a:solidFill>
          <a:latin typeface="+mn-lt"/>
          <a:ea typeface="+mn-ea"/>
          <a:cs typeface="+mn-cs"/>
        </a:defRPr>
      </a:lvl7pPr>
      <a:lvl8pPr marL="7902428" algn="l" defTabSz="2257836" rtl="0" eaLnBrk="1" latinLnBrk="0" hangingPunct="1">
        <a:defRPr sz="4445" kern="1200">
          <a:solidFill>
            <a:schemeClr val="tx1"/>
          </a:solidFill>
          <a:latin typeface="+mn-lt"/>
          <a:ea typeface="+mn-ea"/>
          <a:cs typeface="+mn-cs"/>
        </a:defRPr>
      </a:lvl8pPr>
      <a:lvl9pPr marL="9031346" algn="l" defTabSz="2257836" rtl="0" eaLnBrk="1" latinLnBrk="0" hangingPunct="1">
        <a:defRPr sz="44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6FE6F3EA-0541-AFF1-7FD9-AF3DE462D6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65"/>
            <a:ext cx="51444939" cy="17148306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4180D42-8BE0-D0C6-7788-2BDC48809AD0}"/>
              </a:ext>
            </a:extLst>
          </p:cNvPr>
          <p:cNvSpPr txBox="1"/>
          <p:nvPr/>
        </p:nvSpPr>
        <p:spPr>
          <a:xfrm>
            <a:off x="3458817" y="10774018"/>
            <a:ext cx="134774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800" dirty="0">
                <a:solidFill>
                  <a:schemeClr val="bg2">
                    <a:lumMod val="25000"/>
                  </a:schemeClr>
                </a:solidFill>
              </a:rPr>
              <a:t>Seu logo aqui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FE858F-E5EA-EA74-8D72-360CCB5698F6}"/>
              </a:ext>
            </a:extLst>
          </p:cNvPr>
          <p:cNvSpPr txBox="1"/>
          <p:nvPr/>
        </p:nvSpPr>
        <p:spPr>
          <a:xfrm>
            <a:off x="23535861" y="14073810"/>
            <a:ext cx="134774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500" dirty="0" err="1">
                <a:solidFill>
                  <a:schemeClr val="bg2">
                    <a:lumMod val="25000"/>
                  </a:schemeClr>
                </a:solidFill>
              </a:rPr>
              <a:t>xxxxxxx</a:t>
            </a:r>
            <a:endParaRPr lang="pt-BR" sz="115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63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647899E-9D77-C7D7-5816-EF7D6E995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65"/>
            <a:ext cx="51642947" cy="1721430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A32C7340-26C1-169C-741A-6F9CD784016C}"/>
              </a:ext>
            </a:extLst>
          </p:cNvPr>
          <p:cNvSpPr txBox="1"/>
          <p:nvPr/>
        </p:nvSpPr>
        <p:spPr>
          <a:xfrm>
            <a:off x="5128591" y="13637797"/>
            <a:ext cx="134774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800" dirty="0">
                <a:solidFill>
                  <a:schemeClr val="bg2">
                    <a:lumMod val="25000"/>
                  </a:schemeClr>
                </a:solidFill>
              </a:rPr>
              <a:t>Seu logo aqui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BE7F819-AC2D-9036-A731-D9DCA8331E17}"/>
              </a:ext>
            </a:extLst>
          </p:cNvPr>
          <p:cNvSpPr txBox="1"/>
          <p:nvPr/>
        </p:nvSpPr>
        <p:spPr>
          <a:xfrm>
            <a:off x="35423061" y="14153323"/>
            <a:ext cx="134774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500" dirty="0" err="1">
                <a:solidFill>
                  <a:schemeClr val="bg2">
                    <a:lumMod val="25000"/>
                  </a:schemeClr>
                </a:solidFill>
              </a:rPr>
              <a:t>xxxxxxx</a:t>
            </a:r>
            <a:endParaRPr lang="pt-BR" sz="115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304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2597694-CFDB-65C6-FB7D-A815BEA7D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65"/>
            <a:ext cx="51405183" cy="17135054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7279843C-224F-E4FB-CC0B-495C5F87B929}"/>
              </a:ext>
            </a:extLst>
          </p:cNvPr>
          <p:cNvSpPr txBox="1"/>
          <p:nvPr/>
        </p:nvSpPr>
        <p:spPr>
          <a:xfrm>
            <a:off x="3458817" y="10774018"/>
            <a:ext cx="134774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800" dirty="0">
                <a:solidFill>
                  <a:schemeClr val="bg2">
                    <a:lumMod val="25000"/>
                  </a:schemeClr>
                </a:solidFill>
              </a:rPr>
              <a:t>Seu logo aqui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DE7FC50-136C-6CD7-AF3F-07AA5F50E9E7}"/>
              </a:ext>
            </a:extLst>
          </p:cNvPr>
          <p:cNvSpPr txBox="1"/>
          <p:nvPr/>
        </p:nvSpPr>
        <p:spPr>
          <a:xfrm>
            <a:off x="23535861" y="14073810"/>
            <a:ext cx="134774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500" dirty="0" err="1">
                <a:solidFill>
                  <a:schemeClr val="bg2">
                    <a:lumMod val="25000"/>
                  </a:schemeClr>
                </a:solidFill>
              </a:rPr>
              <a:t>xxxxxxx</a:t>
            </a:r>
            <a:endParaRPr lang="pt-BR" sz="115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09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EE604F3-3D16-8626-11A7-A70F29787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"/>
            <a:ext cx="51484696" cy="1716155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07E66BA2-576C-C613-647F-CABFD27AD63F}"/>
              </a:ext>
            </a:extLst>
          </p:cNvPr>
          <p:cNvSpPr txBox="1"/>
          <p:nvPr/>
        </p:nvSpPr>
        <p:spPr>
          <a:xfrm>
            <a:off x="4920975" y="14113567"/>
            <a:ext cx="134774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800" dirty="0">
                <a:solidFill>
                  <a:schemeClr val="bg2">
                    <a:lumMod val="25000"/>
                  </a:schemeClr>
                </a:solidFill>
              </a:rPr>
              <a:t>Seu logo aqui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35FAF18-D58A-12F3-EB1D-3A65508BABB0}"/>
              </a:ext>
            </a:extLst>
          </p:cNvPr>
          <p:cNvSpPr txBox="1"/>
          <p:nvPr/>
        </p:nvSpPr>
        <p:spPr>
          <a:xfrm>
            <a:off x="32401565" y="14113567"/>
            <a:ext cx="134774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500" dirty="0" err="1">
                <a:solidFill>
                  <a:schemeClr val="bg2">
                    <a:lumMod val="25000"/>
                  </a:schemeClr>
                </a:solidFill>
              </a:rPr>
              <a:t>xxxxxxx</a:t>
            </a:r>
            <a:endParaRPr lang="pt-BR" sz="115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413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</TotalTime>
  <Words>16</Words>
  <Application>Microsoft Macintosh PowerPoint</Application>
  <PresentationFormat>Personalizar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Neto Querino</dc:creator>
  <cp:lastModifiedBy>Neto Querino</cp:lastModifiedBy>
  <cp:revision>1</cp:revision>
  <dcterms:created xsi:type="dcterms:W3CDTF">2024-09-02T18:49:30Z</dcterms:created>
  <dcterms:modified xsi:type="dcterms:W3CDTF">2024-09-02T18:54:26Z</dcterms:modified>
</cp:coreProperties>
</file>