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8" r:id="rId3"/>
    <p:sldId id="257" r:id="rId4"/>
    <p:sldId id="259" r:id="rId5"/>
  </p:sldIdLst>
  <p:sldSz cx="5080000" cy="2541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09"/>
    <p:restoredTop sz="94702"/>
  </p:normalViewPr>
  <p:slideViewPr>
    <p:cSldViewPr snapToGrid="0">
      <p:cViewPr varScale="1">
        <p:scale>
          <a:sx n="331" d="100"/>
          <a:sy n="331" d="100"/>
        </p:scale>
        <p:origin x="168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5000" y="415950"/>
            <a:ext cx="3810000" cy="884849"/>
          </a:xfrm>
        </p:spPr>
        <p:txBody>
          <a:bodyPr anchor="b"/>
          <a:lstStyle>
            <a:lvl1pPr algn="ctr">
              <a:defRPr sz="2224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5000" y="1334922"/>
            <a:ext cx="3810000" cy="613629"/>
          </a:xfrm>
        </p:spPr>
        <p:txBody>
          <a:bodyPr/>
          <a:lstStyle>
            <a:lvl1pPr marL="0" indent="0" algn="ctr">
              <a:buNone/>
              <a:defRPr sz="889"/>
            </a:lvl1pPr>
            <a:lvl2pPr marL="169438" indent="0" algn="ctr">
              <a:buNone/>
              <a:defRPr sz="741"/>
            </a:lvl2pPr>
            <a:lvl3pPr marL="338877" indent="0" algn="ctr">
              <a:buNone/>
              <a:defRPr sz="667"/>
            </a:lvl3pPr>
            <a:lvl4pPr marL="508315" indent="0" algn="ctr">
              <a:buNone/>
              <a:defRPr sz="593"/>
            </a:lvl4pPr>
            <a:lvl5pPr marL="677753" indent="0" algn="ctr">
              <a:buNone/>
              <a:defRPr sz="593"/>
            </a:lvl5pPr>
            <a:lvl6pPr marL="847192" indent="0" algn="ctr">
              <a:buNone/>
              <a:defRPr sz="593"/>
            </a:lvl6pPr>
            <a:lvl7pPr marL="1016630" indent="0" algn="ctr">
              <a:buNone/>
              <a:defRPr sz="593"/>
            </a:lvl7pPr>
            <a:lvl8pPr marL="1186068" indent="0" algn="ctr">
              <a:buNone/>
              <a:defRPr sz="593"/>
            </a:lvl8pPr>
            <a:lvl9pPr marL="1355507" indent="0" algn="ctr">
              <a:buNone/>
              <a:defRPr sz="593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0B63F-B9B5-874E-8F26-5EA026F31A8F}" type="datetimeFigureOut">
              <a:rPr lang="pt-BR" smtClean="0"/>
              <a:t>03/09/2024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3D017-70B7-6449-A859-3AC9A94C587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85335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0B63F-B9B5-874E-8F26-5EA026F31A8F}" type="datetimeFigureOut">
              <a:rPr lang="pt-BR" smtClean="0"/>
              <a:t>03/09/2024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3D017-70B7-6449-A859-3AC9A94C587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16412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35375" y="135316"/>
            <a:ext cx="1095375" cy="215387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9250" y="135316"/>
            <a:ext cx="3222625" cy="215387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0B63F-B9B5-874E-8F26-5EA026F31A8F}" type="datetimeFigureOut">
              <a:rPr lang="pt-BR" smtClean="0"/>
              <a:t>03/09/2024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3D017-70B7-6449-A859-3AC9A94C587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57366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0B63F-B9B5-874E-8F26-5EA026F31A8F}" type="datetimeFigureOut">
              <a:rPr lang="pt-BR" smtClean="0"/>
              <a:t>03/09/2024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3D017-70B7-6449-A859-3AC9A94C587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83742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604" y="633632"/>
            <a:ext cx="4381500" cy="1057230"/>
          </a:xfrm>
        </p:spPr>
        <p:txBody>
          <a:bodyPr anchor="b"/>
          <a:lstStyle>
            <a:lvl1pPr>
              <a:defRPr sz="2224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604" y="1700864"/>
            <a:ext cx="4381500" cy="555972"/>
          </a:xfrm>
        </p:spPr>
        <p:txBody>
          <a:bodyPr/>
          <a:lstStyle>
            <a:lvl1pPr marL="0" indent="0">
              <a:buNone/>
              <a:defRPr sz="889">
                <a:solidFill>
                  <a:schemeClr val="tx1">
                    <a:tint val="75000"/>
                  </a:schemeClr>
                </a:solidFill>
              </a:defRPr>
            </a:lvl1pPr>
            <a:lvl2pPr marL="169438" indent="0">
              <a:buNone/>
              <a:defRPr sz="741">
                <a:solidFill>
                  <a:schemeClr val="tx1">
                    <a:tint val="75000"/>
                  </a:schemeClr>
                </a:solidFill>
              </a:defRPr>
            </a:lvl2pPr>
            <a:lvl3pPr marL="338877" indent="0">
              <a:buNone/>
              <a:defRPr sz="667">
                <a:solidFill>
                  <a:schemeClr val="tx1">
                    <a:tint val="75000"/>
                  </a:schemeClr>
                </a:solidFill>
              </a:defRPr>
            </a:lvl3pPr>
            <a:lvl4pPr marL="508315" indent="0">
              <a:buNone/>
              <a:defRPr sz="593">
                <a:solidFill>
                  <a:schemeClr val="tx1">
                    <a:tint val="75000"/>
                  </a:schemeClr>
                </a:solidFill>
              </a:defRPr>
            </a:lvl4pPr>
            <a:lvl5pPr marL="677753" indent="0">
              <a:buNone/>
              <a:defRPr sz="593">
                <a:solidFill>
                  <a:schemeClr val="tx1">
                    <a:tint val="75000"/>
                  </a:schemeClr>
                </a:solidFill>
              </a:defRPr>
            </a:lvl5pPr>
            <a:lvl6pPr marL="847192" indent="0">
              <a:buNone/>
              <a:defRPr sz="593">
                <a:solidFill>
                  <a:schemeClr val="tx1">
                    <a:tint val="75000"/>
                  </a:schemeClr>
                </a:solidFill>
              </a:defRPr>
            </a:lvl6pPr>
            <a:lvl7pPr marL="1016630" indent="0">
              <a:buNone/>
              <a:defRPr sz="593">
                <a:solidFill>
                  <a:schemeClr val="tx1">
                    <a:tint val="75000"/>
                  </a:schemeClr>
                </a:solidFill>
              </a:defRPr>
            </a:lvl7pPr>
            <a:lvl8pPr marL="1186068" indent="0">
              <a:buNone/>
              <a:defRPr sz="593">
                <a:solidFill>
                  <a:schemeClr val="tx1">
                    <a:tint val="75000"/>
                  </a:schemeClr>
                </a:solidFill>
              </a:defRPr>
            </a:lvl8pPr>
            <a:lvl9pPr marL="1355507" indent="0">
              <a:buNone/>
              <a:defRPr sz="59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0B63F-B9B5-874E-8F26-5EA026F31A8F}" type="datetimeFigureOut">
              <a:rPr lang="pt-BR" smtClean="0"/>
              <a:t>03/09/2024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3D017-70B7-6449-A859-3AC9A94C587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11802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9250" y="676580"/>
            <a:ext cx="2159000" cy="1612614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71750" y="676580"/>
            <a:ext cx="2159000" cy="1612614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0B63F-B9B5-874E-8F26-5EA026F31A8F}" type="datetimeFigureOut">
              <a:rPr lang="pt-BR" smtClean="0"/>
              <a:t>03/09/2024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3D017-70B7-6449-A859-3AC9A94C587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27133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912" y="135316"/>
            <a:ext cx="4381500" cy="491256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9912" y="623042"/>
            <a:ext cx="2149078" cy="305343"/>
          </a:xfrm>
        </p:spPr>
        <p:txBody>
          <a:bodyPr anchor="b"/>
          <a:lstStyle>
            <a:lvl1pPr marL="0" indent="0">
              <a:buNone/>
              <a:defRPr sz="889" b="1"/>
            </a:lvl1pPr>
            <a:lvl2pPr marL="169438" indent="0">
              <a:buNone/>
              <a:defRPr sz="741" b="1"/>
            </a:lvl2pPr>
            <a:lvl3pPr marL="338877" indent="0">
              <a:buNone/>
              <a:defRPr sz="667" b="1"/>
            </a:lvl3pPr>
            <a:lvl4pPr marL="508315" indent="0">
              <a:buNone/>
              <a:defRPr sz="593" b="1"/>
            </a:lvl4pPr>
            <a:lvl5pPr marL="677753" indent="0">
              <a:buNone/>
              <a:defRPr sz="593" b="1"/>
            </a:lvl5pPr>
            <a:lvl6pPr marL="847192" indent="0">
              <a:buNone/>
              <a:defRPr sz="593" b="1"/>
            </a:lvl6pPr>
            <a:lvl7pPr marL="1016630" indent="0">
              <a:buNone/>
              <a:defRPr sz="593" b="1"/>
            </a:lvl7pPr>
            <a:lvl8pPr marL="1186068" indent="0">
              <a:buNone/>
              <a:defRPr sz="593" b="1"/>
            </a:lvl8pPr>
            <a:lvl9pPr marL="1355507" indent="0">
              <a:buNone/>
              <a:defRPr sz="593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9912" y="928386"/>
            <a:ext cx="2149078" cy="1365515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571750" y="623042"/>
            <a:ext cx="2159662" cy="305343"/>
          </a:xfrm>
        </p:spPr>
        <p:txBody>
          <a:bodyPr anchor="b"/>
          <a:lstStyle>
            <a:lvl1pPr marL="0" indent="0">
              <a:buNone/>
              <a:defRPr sz="889" b="1"/>
            </a:lvl1pPr>
            <a:lvl2pPr marL="169438" indent="0">
              <a:buNone/>
              <a:defRPr sz="741" b="1"/>
            </a:lvl2pPr>
            <a:lvl3pPr marL="338877" indent="0">
              <a:buNone/>
              <a:defRPr sz="667" b="1"/>
            </a:lvl3pPr>
            <a:lvl4pPr marL="508315" indent="0">
              <a:buNone/>
              <a:defRPr sz="593" b="1"/>
            </a:lvl4pPr>
            <a:lvl5pPr marL="677753" indent="0">
              <a:buNone/>
              <a:defRPr sz="593" b="1"/>
            </a:lvl5pPr>
            <a:lvl6pPr marL="847192" indent="0">
              <a:buNone/>
              <a:defRPr sz="593" b="1"/>
            </a:lvl6pPr>
            <a:lvl7pPr marL="1016630" indent="0">
              <a:buNone/>
              <a:defRPr sz="593" b="1"/>
            </a:lvl7pPr>
            <a:lvl8pPr marL="1186068" indent="0">
              <a:buNone/>
              <a:defRPr sz="593" b="1"/>
            </a:lvl8pPr>
            <a:lvl9pPr marL="1355507" indent="0">
              <a:buNone/>
              <a:defRPr sz="593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571750" y="928386"/>
            <a:ext cx="2159662" cy="1365515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0B63F-B9B5-874E-8F26-5EA026F31A8F}" type="datetimeFigureOut">
              <a:rPr lang="pt-BR" smtClean="0"/>
              <a:t>03/09/2024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3D017-70B7-6449-A859-3AC9A94C587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99432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0B63F-B9B5-874E-8F26-5EA026F31A8F}" type="datetimeFigureOut">
              <a:rPr lang="pt-BR" smtClean="0"/>
              <a:t>03/09/2024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3D017-70B7-6449-A859-3AC9A94C587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9946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0B63F-B9B5-874E-8F26-5EA026F31A8F}" type="datetimeFigureOut">
              <a:rPr lang="pt-BR" smtClean="0"/>
              <a:t>03/09/2024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3D017-70B7-6449-A859-3AC9A94C587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17341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912" y="169439"/>
            <a:ext cx="1638432" cy="593037"/>
          </a:xfrm>
        </p:spPr>
        <p:txBody>
          <a:bodyPr anchor="b"/>
          <a:lstStyle>
            <a:lvl1pPr>
              <a:defRPr sz="1186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9662" y="365942"/>
            <a:ext cx="2571750" cy="1806175"/>
          </a:xfrm>
        </p:spPr>
        <p:txBody>
          <a:bodyPr/>
          <a:lstStyle>
            <a:lvl1pPr>
              <a:defRPr sz="1186"/>
            </a:lvl1pPr>
            <a:lvl2pPr>
              <a:defRPr sz="1038"/>
            </a:lvl2pPr>
            <a:lvl3pPr>
              <a:defRPr sz="889"/>
            </a:lvl3pPr>
            <a:lvl4pPr>
              <a:defRPr sz="741"/>
            </a:lvl4pPr>
            <a:lvl5pPr>
              <a:defRPr sz="741"/>
            </a:lvl5pPr>
            <a:lvl6pPr>
              <a:defRPr sz="741"/>
            </a:lvl6pPr>
            <a:lvl7pPr>
              <a:defRPr sz="741"/>
            </a:lvl7pPr>
            <a:lvl8pPr>
              <a:defRPr sz="741"/>
            </a:lvl8pPr>
            <a:lvl9pPr>
              <a:defRPr sz="741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9912" y="762476"/>
            <a:ext cx="1638432" cy="1412582"/>
          </a:xfrm>
        </p:spPr>
        <p:txBody>
          <a:bodyPr/>
          <a:lstStyle>
            <a:lvl1pPr marL="0" indent="0">
              <a:buNone/>
              <a:defRPr sz="593"/>
            </a:lvl1pPr>
            <a:lvl2pPr marL="169438" indent="0">
              <a:buNone/>
              <a:defRPr sz="519"/>
            </a:lvl2pPr>
            <a:lvl3pPr marL="338877" indent="0">
              <a:buNone/>
              <a:defRPr sz="445"/>
            </a:lvl3pPr>
            <a:lvl4pPr marL="508315" indent="0">
              <a:buNone/>
              <a:defRPr sz="371"/>
            </a:lvl4pPr>
            <a:lvl5pPr marL="677753" indent="0">
              <a:buNone/>
              <a:defRPr sz="371"/>
            </a:lvl5pPr>
            <a:lvl6pPr marL="847192" indent="0">
              <a:buNone/>
              <a:defRPr sz="371"/>
            </a:lvl6pPr>
            <a:lvl7pPr marL="1016630" indent="0">
              <a:buNone/>
              <a:defRPr sz="371"/>
            </a:lvl7pPr>
            <a:lvl8pPr marL="1186068" indent="0">
              <a:buNone/>
              <a:defRPr sz="371"/>
            </a:lvl8pPr>
            <a:lvl9pPr marL="1355507" indent="0">
              <a:buNone/>
              <a:defRPr sz="37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0B63F-B9B5-874E-8F26-5EA026F31A8F}" type="datetimeFigureOut">
              <a:rPr lang="pt-BR" smtClean="0"/>
              <a:t>03/09/2024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3D017-70B7-6449-A859-3AC9A94C587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54407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912" y="169439"/>
            <a:ext cx="1638432" cy="593037"/>
          </a:xfrm>
        </p:spPr>
        <p:txBody>
          <a:bodyPr anchor="b"/>
          <a:lstStyle>
            <a:lvl1pPr>
              <a:defRPr sz="1186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59662" y="365942"/>
            <a:ext cx="2571750" cy="1806175"/>
          </a:xfrm>
        </p:spPr>
        <p:txBody>
          <a:bodyPr anchor="t"/>
          <a:lstStyle>
            <a:lvl1pPr marL="0" indent="0">
              <a:buNone/>
              <a:defRPr sz="1186"/>
            </a:lvl1pPr>
            <a:lvl2pPr marL="169438" indent="0">
              <a:buNone/>
              <a:defRPr sz="1038"/>
            </a:lvl2pPr>
            <a:lvl3pPr marL="338877" indent="0">
              <a:buNone/>
              <a:defRPr sz="889"/>
            </a:lvl3pPr>
            <a:lvl4pPr marL="508315" indent="0">
              <a:buNone/>
              <a:defRPr sz="741"/>
            </a:lvl4pPr>
            <a:lvl5pPr marL="677753" indent="0">
              <a:buNone/>
              <a:defRPr sz="741"/>
            </a:lvl5pPr>
            <a:lvl6pPr marL="847192" indent="0">
              <a:buNone/>
              <a:defRPr sz="741"/>
            </a:lvl6pPr>
            <a:lvl7pPr marL="1016630" indent="0">
              <a:buNone/>
              <a:defRPr sz="741"/>
            </a:lvl7pPr>
            <a:lvl8pPr marL="1186068" indent="0">
              <a:buNone/>
              <a:defRPr sz="741"/>
            </a:lvl8pPr>
            <a:lvl9pPr marL="1355507" indent="0">
              <a:buNone/>
              <a:defRPr sz="741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9912" y="762476"/>
            <a:ext cx="1638432" cy="1412582"/>
          </a:xfrm>
        </p:spPr>
        <p:txBody>
          <a:bodyPr/>
          <a:lstStyle>
            <a:lvl1pPr marL="0" indent="0">
              <a:buNone/>
              <a:defRPr sz="593"/>
            </a:lvl1pPr>
            <a:lvl2pPr marL="169438" indent="0">
              <a:buNone/>
              <a:defRPr sz="519"/>
            </a:lvl2pPr>
            <a:lvl3pPr marL="338877" indent="0">
              <a:buNone/>
              <a:defRPr sz="445"/>
            </a:lvl3pPr>
            <a:lvl4pPr marL="508315" indent="0">
              <a:buNone/>
              <a:defRPr sz="371"/>
            </a:lvl4pPr>
            <a:lvl5pPr marL="677753" indent="0">
              <a:buNone/>
              <a:defRPr sz="371"/>
            </a:lvl5pPr>
            <a:lvl6pPr marL="847192" indent="0">
              <a:buNone/>
              <a:defRPr sz="371"/>
            </a:lvl6pPr>
            <a:lvl7pPr marL="1016630" indent="0">
              <a:buNone/>
              <a:defRPr sz="371"/>
            </a:lvl7pPr>
            <a:lvl8pPr marL="1186068" indent="0">
              <a:buNone/>
              <a:defRPr sz="371"/>
            </a:lvl8pPr>
            <a:lvl9pPr marL="1355507" indent="0">
              <a:buNone/>
              <a:defRPr sz="37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0B63F-B9B5-874E-8F26-5EA026F31A8F}" type="datetimeFigureOut">
              <a:rPr lang="pt-BR" smtClean="0"/>
              <a:t>03/09/2024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3D017-70B7-6449-A859-3AC9A94C587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14141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9250" y="135316"/>
            <a:ext cx="4381500" cy="491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9250" y="676580"/>
            <a:ext cx="4381500" cy="16126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9250" y="2355676"/>
            <a:ext cx="1143000" cy="1353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0B63F-B9B5-874E-8F26-5EA026F31A8F}" type="datetimeFigureOut">
              <a:rPr lang="pt-BR" smtClean="0"/>
              <a:t>03/09/2024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82750" y="2355676"/>
            <a:ext cx="1714500" cy="1353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87750" y="2355676"/>
            <a:ext cx="1143000" cy="1353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3D017-70B7-6449-A859-3AC9A94C587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48285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38877" rtl="0" eaLnBrk="1" latinLnBrk="0" hangingPunct="1">
        <a:lnSpc>
          <a:spcPct val="90000"/>
        </a:lnSpc>
        <a:spcBef>
          <a:spcPct val="0"/>
        </a:spcBef>
        <a:buNone/>
        <a:defRPr sz="163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4719" indent="-84719" algn="l" defTabSz="338877" rtl="0" eaLnBrk="1" latinLnBrk="0" hangingPunct="1">
        <a:lnSpc>
          <a:spcPct val="90000"/>
        </a:lnSpc>
        <a:spcBef>
          <a:spcPts val="371"/>
        </a:spcBef>
        <a:buFont typeface="Arial" panose="020B0604020202020204" pitchFamily="34" charset="0"/>
        <a:buChar char="•"/>
        <a:defRPr sz="1038" kern="1200">
          <a:solidFill>
            <a:schemeClr val="tx1"/>
          </a:solidFill>
          <a:latin typeface="+mn-lt"/>
          <a:ea typeface="+mn-ea"/>
          <a:cs typeface="+mn-cs"/>
        </a:defRPr>
      </a:lvl1pPr>
      <a:lvl2pPr marL="254157" indent="-84719" algn="l" defTabSz="338877" rtl="0" eaLnBrk="1" latinLnBrk="0" hangingPunct="1">
        <a:lnSpc>
          <a:spcPct val="90000"/>
        </a:lnSpc>
        <a:spcBef>
          <a:spcPts val="185"/>
        </a:spcBef>
        <a:buFont typeface="Arial" panose="020B0604020202020204" pitchFamily="34" charset="0"/>
        <a:buChar char="•"/>
        <a:defRPr sz="889" kern="1200">
          <a:solidFill>
            <a:schemeClr val="tx1"/>
          </a:solidFill>
          <a:latin typeface="+mn-lt"/>
          <a:ea typeface="+mn-ea"/>
          <a:cs typeface="+mn-cs"/>
        </a:defRPr>
      </a:lvl2pPr>
      <a:lvl3pPr marL="423596" indent="-84719" algn="l" defTabSz="338877" rtl="0" eaLnBrk="1" latinLnBrk="0" hangingPunct="1">
        <a:lnSpc>
          <a:spcPct val="90000"/>
        </a:lnSpc>
        <a:spcBef>
          <a:spcPts val="185"/>
        </a:spcBef>
        <a:buFont typeface="Arial" panose="020B0604020202020204" pitchFamily="34" charset="0"/>
        <a:buChar char="•"/>
        <a:defRPr sz="741" kern="1200">
          <a:solidFill>
            <a:schemeClr val="tx1"/>
          </a:solidFill>
          <a:latin typeface="+mn-lt"/>
          <a:ea typeface="+mn-ea"/>
          <a:cs typeface="+mn-cs"/>
        </a:defRPr>
      </a:lvl3pPr>
      <a:lvl4pPr marL="593034" indent="-84719" algn="l" defTabSz="338877" rtl="0" eaLnBrk="1" latinLnBrk="0" hangingPunct="1">
        <a:lnSpc>
          <a:spcPct val="90000"/>
        </a:lnSpc>
        <a:spcBef>
          <a:spcPts val="185"/>
        </a:spcBef>
        <a:buFont typeface="Arial" panose="020B0604020202020204" pitchFamily="34" charset="0"/>
        <a:buChar char="•"/>
        <a:defRPr sz="667" kern="1200">
          <a:solidFill>
            <a:schemeClr val="tx1"/>
          </a:solidFill>
          <a:latin typeface="+mn-lt"/>
          <a:ea typeface="+mn-ea"/>
          <a:cs typeface="+mn-cs"/>
        </a:defRPr>
      </a:lvl4pPr>
      <a:lvl5pPr marL="762472" indent="-84719" algn="l" defTabSz="338877" rtl="0" eaLnBrk="1" latinLnBrk="0" hangingPunct="1">
        <a:lnSpc>
          <a:spcPct val="90000"/>
        </a:lnSpc>
        <a:spcBef>
          <a:spcPts val="185"/>
        </a:spcBef>
        <a:buFont typeface="Arial" panose="020B0604020202020204" pitchFamily="34" charset="0"/>
        <a:buChar char="•"/>
        <a:defRPr sz="667" kern="1200">
          <a:solidFill>
            <a:schemeClr val="tx1"/>
          </a:solidFill>
          <a:latin typeface="+mn-lt"/>
          <a:ea typeface="+mn-ea"/>
          <a:cs typeface="+mn-cs"/>
        </a:defRPr>
      </a:lvl5pPr>
      <a:lvl6pPr marL="931911" indent="-84719" algn="l" defTabSz="338877" rtl="0" eaLnBrk="1" latinLnBrk="0" hangingPunct="1">
        <a:lnSpc>
          <a:spcPct val="90000"/>
        </a:lnSpc>
        <a:spcBef>
          <a:spcPts val="185"/>
        </a:spcBef>
        <a:buFont typeface="Arial" panose="020B0604020202020204" pitchFamily="34" charset="0"/>
        <a:buChar char="•"/>
        <a:defRPr sz="667" kern="1200">
          <a:solidFill>
            <a:schemeClr val="tx1"/>
          </a:solidFill>
          <a:latin typeface="+mn-lt"/>
          <a:ea typeface="+mn-ea"/>
          <a:cs typeface="+mn-cs"/>
        </a:defRPr>
      </a:lvl6pPr>
      <a:lvl7pPr marL="1101349" indent="-84719" algn="l" defTabSz="338877" rtl="0" eaLnBrk="1" latinLnBrk="0" hangingPunct="1">
        <a:lnSpc>
          <a:spcPct val="90000"/>
        </a:lnSpc>
        <a:spcBef>
          <a:spcPts val="185"/>
        </a:spcBef>
        <a:buFont typeface="Arial" panose="020B0604020202020204" pitchFamily="34" charset="0"/>
        <a:buChar char="•"/>
        <a:defRPr sz="667" kern="1200">
          <a:solidFill>
            <a:schemeClr val="tx1"/>
          </a:solidFill>
          <a:latin typeface="+mn-lt"/>
          <a:ea typeface="+mn-ea"/>
          <a:cs typeface="+mn-cs"/>
        </a:defRPr>
      </a:lvl7pPr>
      <a:lvl8pPr marL="1270787" indent="-84719" algn="l" defTabSz="338877" rtl="0" eaLnBrk="1" latinLnBrk="0" hangingPunct="1">
        <a:lnSpc>
          <a:spcPct val="90000"/>
        </a:lnSpc>
        <a:spcBef>
          <a:spcPts val="185"/>
        </a:spcBef>
        <a:buFont typeface="Arial" panose="020B0604020202020204" pitchFamily="34" charset="0"/>
        <a:buChar char="•"/>
        <a:defRPr sz="667" kern="1200">
          <a:solidFill>
            <a:schemeClr val="tx1"/>
          </a:solidFill>
          <a:latin typeface="+mn-lt"/>
          <a:ea typeface="+mn-ea"/>
          <a:cs typeface="+mn-cs"/>
        </a:defRPr>
      </a:lvl8pPr>
      <a:lvl9pPr marL="1440226" indent="-84719" algn="l" defTabSz="338877" rtl="0" eaLnBrk="1" latinLnBrk="0" hangingPunct="1">
        <a:lnSpc>
          <a:spcPct val="90000"/>
        </a:lnSpc>
        <a:spcBef>
          <a:spcPts val="185"/>
        </a:spcBef>
        <a:buFont typeface="Arial" panose="020B0604020202020204" pitchFamily="34" charset="0"/>
        <a:buChar char="•"/>
        <a:defRPr sz="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38877" rtl="0" eaLnBrk="1" latinLnBrk="0" hangingPunct="1">
        <a:defRPr sz="667" kern="1200">
          <a:solidFill>
            <a:schemeClr val="tx1"/>
          </a:solidFill>
          <a:latin typeface="+mn-lt"/>
          <a:ea typeface="+mn-ea"/>
          <a:cs typeface="+mn-cs"/>
        </a:defRPr>
      </a:lvl1pPr>
      <a:lvl2pPr marL="169438" algn="l" defTabSz="338877" rtl="0" eaLnBrk="1" latinLnBrk="0" hangingPunct="1">
        <a:defRPr sz="667" kern="1200">
          <a:solidFill>
            <a:schemeClr val="tx1"/>
          </a:solidFill>
          <a:latin typeface="+mn-lt"/>
          <a:ea typeface="+mn-ea"/>
          <a:cs typeface="+mn-cs"/>
        </a:defRPr>
      </a:lvl2pPr>
      <a:lvl3pPr marL="338877" algn="l" defTabSz="338877" rtl="0" eaLnBrk="1" latinLnBrk="0" hangingPunct="1">
        <a:defRPr sz="667" kern="1200">
          <a:solidFill>
            <a:schemeClr val="tx1"/>
          </a:solidFill>
          <a:latin typeface="+mn-lt"/>
          <a:ea typeface="+mn-ea"/>
          <a:cs typeface="+mn-cs"/>
        </a:defRPr>
      </a:lvl3pPr>
      <a:lvl4pPr marL="508315" algn="l" defTabSz="338877" rtl="0" eaLnBrk="1" latinLnBrk="0" hangingPunct="1">
        <a:defRPr sz="667" kern="1200">
          <a:solidFill>
            <a:schemeClr val="tx1"/>
          </a:solidFill>
          <a:latin typeface="+mn-lt"/>
          <a:ea typeface="+mn-ea"/>
          <a:cs typeface="+mn-cs"/>
        </a:defRPr>
      </a:lvl4pPr>
      <a:lvl5pPr marL="677753" algn="l" defTabSz="338877" rtl="0" eaLnBrk="1" latinLnBrk="0" hangingPunct="1">
        <a:defRPr sz="667" kern="1200">
          <a:solidFill>
            <a:schemeClr val="tx1"/>
          </a:solidFill>
          <a:latin typeface="+mn-lt"/>
          <a:ea typeface="+mn-ea"/>
          <a:cs typeface="+mn-cs"/>
        </a:defRPr>
      </a:lvl5pPr>
      <a:lvl6pPr marL="847192" algn="l" defTabSz="338877" rtl="0" eaLnBrk="1" latinLnBrk="0" hangingPunct="1">
        <a:defRPr sz="667" kern="1200">
          <a:solidFill>
            <a:schemeClr val="tx1"/>
          </a:solidFill>
          <a:latin typeface="+mn-lt"/>
          <a:ea typeface="+mn-ea"/>
          <a:cs typeface="+mn-cs"/>
        </a:defRPr>
      </a:lvl6pPr>
      <a:lvl7pPr marL="1016630" algn="l" defTabSz="338877" rtl="0" eaLnBrk="1" latinLnBrk="0" hangingPunct="1">
        <a:defRPr sz="667" kern="1200">
          <a:solidFill>
            <a:schemeClr val="tx1"/>
          </a:solidFill>
          <a:latin typeface="+mn-lt"/>
          <a:ea typeface="+mn-ea"/>
          <a:cs typeface="+mn-cs"/>
        </a:defRPr>
      </a:lvl7pPr>
      <a:lvl8pPr marL="1186068" algn="l" defTabSz="338877" rtl="0" eaLnBrk="1" latinLnBrk="0" hangingPunct="1">
        <a:defRPr sz="667" kern="1200">
          <a:solidFill>
            <a:schemeClr val="tx1"/>
          </a:solidFill>
          <a:latin typeface="+mn-lt"/>
          <a:ea typeface="+mn-ea"/>
          <a:cs typeface="+mn-cs"/>
        </a:defRPr>
      </a:lvl8pPr>
      <a:lvl9pPr marL="1355507" algn="l" defTabSz="338877" rtl="0" eaLnBrk="1" latinLnBrk="0" hangingPunct="1">
        <a:defRPr sz="66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0D7EEBA7-CABF-EA75-5FAE-671F39DF33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4"/>
            <a:ext cx="5080000" cy="2540000"/>
          </a:xfrm>
          <a:prstGeom prst="rect">
            <a:avLst/>
          </a:prstGeom>
        </p:spPr>
      </p:pic>
      <p:sp>
        <p:nvSpPr>
          <p:cNvPr id="26" name="CaixaDeTexto 25">
            <a:extLst>
              <a:ext uri="{FF2B5EF4-FFF2-40B4-BE49-F238E27FC236}">
                <a16:creationId xmlns:a16="http://schemas.microsoft.com/office/drawing/2014/main" id="{95DAF407-9557-F92C-F3FB-33D8E5BF4333}"/>
              </a:ext>
            </a:extLst>
          </p:cNvPr>
          <p:cNvSpPr txBox="1"/>
          <p:nvPr/>
        </p:nvSpPr>
        <p:spPr>
          <a:xfrm>
            <a:off x="255586" y="1964315"/>
            <a:ext cx="18169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/>
              <a:t>SEU LOGO AQUI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AC2DFDA9-7EDE-AA0E-41FA-76F2EE8CA56B}"/>
              </a:ext>
            </a:extLst>
          </p:cNvPr>
          <p:cNvSpPr txBox="1"/>
          <p:nvPr/>
        </p:nvSpPr>
        <p:spPr>
          <a:xfrm>
            <a:off x="2706793" y="1964315"/>
            <a:ext cx="18169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err="1">
                <a:solidFill>
                  <a:schemeClr val="bg2">
                    <a:lumMod val="25000"/>
                  </a:schemeClr>
                </a:solidFill>
              </a:rPr>
              <a:t>xxxxxxxx</a:t>
            </a:r>
            <a:endParaRPr lang="pt-BR" sz="1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552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>
            <a:extLst>
              <a:ext uri="{FF2B5EF4-FFF2-40B4-BE49-F238E27FC236}">
                <a16:creationId xmlns:a16="http://schemas.microsoft.com/office/drawing/2014/main" id="{3B83458C-7F10-4287-8012-83D4076BEB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4"/>
            <a:ext cx="5080000" cy="2540000"/>
          </a:xfrm>
          <a:prstGeom prst="rect">
            <a:avLst/>
          </a:prstGeom>
        </p:spPr>
      </p:pic>
      <p:sp>
        <p:nvSpPr>
          <p:cNvPr id="26" name="CaixaDeTexto 25">
            <a:extLst>
              <a:ext uri="{FF2B5EF4-FFF2-40B4-BE49-F238E27FC236}">
                <a16:creationId xmlns:a16="http://schemas.microsoft.com/office/drawing/2014/main" id="{95DAF407-9557-F92C-F3FB-33D8E5BF4333}"/>
              </a:ext>
            </a:extLst>
          </p:cNvPr>
          <p:cNvSpPr txBox="1"/>
          <p:nvPr/>
        </p:nvSpPr>
        <p:spPr>
          <a:xfrm>
            <a:off x="1652504" y="1880962"/>
            <a:ext cx="13560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700" dirty="0"/>
              <a:t>SEU LOGO AQUI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531BC90B-F53C-1990-32C1-364ACCAF7F5B}"/>
              </a:ext>
            </a:extLst>
          </p:cNvPr>
          <p:cNvSpPr txBox="1"/>
          <p:nvPr/>
        </p:nvSpPr>
        <p:spPr>
          <a:xfrm>
            <a:off x="3429064" y="1850184"/>
            <a:ext cx="13560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chemeClr val="bg2">
                    <a:lumMod val="25000"/>
                  </a:schemeClr>
                </a:solidFill>
              </a:rPr>
              <a:t>XXXX</a:t>
            </a:r>
          </a:p>
        </p:txBody>
      </p:sp>
    </p:spTree>
    <p:extLst>
      <p:ext uri="{BB962C8B-B14F-4D97-AF65-F5344CB8AC3E}">
        <p14:creationId xmlns:p14="http://schemas.microsoft.com/office/powerpoint/2010/main" val="3198205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>
            <a:extLst>
              <a:ext uri="{FF2B5EF4-FFF2-40B4-BE49-F238E27FC236}">
                <a16:creationId xmlns:a16="http://schemas.microsoft.com/office/drawing/2014/main" id="{62FDF846-5D74-B238-4F3B-D910D049BC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4"/>
            <a:ext cx="5080000" cy="2540000"/>
          </a:xfrm>
          <a:prstGeom prst="rect">
            <a:avLst/>
          </a:prstGeom>
        </p:spPr>
      </p:pic>
      <p:sp>
        <p:nvSpPr>
          <p:cNvPr id="26" name="CaixaDeTexto 25">
            <a:extLst>
              <a:ext uri="{FF2B5EF4-FFF2-40B4-BE49-F238E27FC236}">
                <a16:creationId xmlns:a16="http://schemas.microsoft.com/office/drawing/2014/main" id="{95DAF407-9557-F92C-F3FB-33D8E5BF4333}"/>
              </a:ext>
            </a:extLst>
          </p:cNvPr>
          <p:cNvSpPr txBox="1"/>
          <p:nvPr/>
        </p:nvSpPr>
        <p:spPr>
          <a:xfrm>
            <a:off x="2879595" y="2127484"/>
            <a:ext cx="18169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solidFill>
                  <a:schemeClr val="bg2">
                    <a:lumMod val="25000"/>
                  </a:schemeClr>
                </a:solidFill>
              </a:rPr>
              <a:t>XXXXX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65117C0F-97E2-877F-9ABE-C9DAF63542EE}"/>
              </a:ext>
            </a:extLst>
          </p:cNvPr>
          <p:cNvSpPr txBox="1"/>
          <p:nvPr/>
        </p:nvSpPr>
        <p:spPr>
          <a:xfrm>
            <a:off x="383451" y="2039117"/>
            <a:ext cx="18169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solidFill>
                  <a:schemeClr val="bg2">
                    <a:lumMod val="25000"/>
                  </a:schemeClr>
                </a:solidFill>
              </a:rPr>
              <a:t>YOUR LOGO HERE</a:t>
            </a:r>
          </a:p>
        </p:txBody>
      </p:sp>
    </p:spTree>
    <p:extLst>
      <p:ext uri="{BB962C8B-B14F-4D97-AF65-F5344CB8AC3E}">
        <p14:creationId xmlns:p14="http://schemas.microsoft.com/office/powerpoint/2010/main" val="1684840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m 12">
            <a:extLst>
              <a:ext uri="{FF2B5EF4-FFF2-40B4-BE49-F238E27FC236}">
                <a16:creationId xmlns:a16="http://schemas.microsoft.com/office/drawing/2014/main" id="{0210D0AE-34F8-D8D2-9091-C5C567E240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4"/>
            <a:ext cx="5080000" cy="2540000"/>
          </a:xfrm>
          <a:prstGeom prst="rect">
            <a:avLst/>
          </a:prstGeom>
        </p:spPr>
      </p:pic>
      <p:sp>
        <p:nvSpPr>
          <p:cNvPr id="26" name="CaixaDeTexto 25">
            <a:extLst>
              <a:ext uri="{FF2B5EF4-FFF2-40B4-BE49-F238E27FC236}">
                <a16:creationId xmlns:a16="http://schemas.microsoft.com/office/drawing/2014/main" id="{95DAF407-9557-F92C-F3FB-33D8E5BF4333}"/>
              </a:ext>
            </a:extLst>
          </p:cNvPr>
          <p:cNvSpPr txBox="1"/>
          <p:nvPr/>
        </p:nvSpPr>
        <p:spPr>
          <a:xfrm>
            <a:off x="2540000" y="1986245"/>
            <a:ext cx="18169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solidFill>
                  <a:schemeClr val="bg2">
                    <a:lumMod val="25000"/>
                  </a:schemeClr>
                </a:solidFill>
              </a:rPr>
              <a:t>XXXXX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65117C0F-97E2-877F-9ABE-C9DAF63542EE}"/>
              </a:ext>
            </a:extLst>
          </p:cNvPr>
          <p:cNvSpPr txBox="1"/>
          <p:nvPr/>
        </p:nvSpPr>
        <p:spPr>
          <a:xfrm>
            <a:off x="2815625" y="1488008"/>
            <a:ext cx="18169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solidFill>
                  <a:schemeClr val="bg2">
                    <a:lumMod val="25000"/>
                  </a:schemeClr>
                </a:solidFill>
              </a:rPr>
              <a:t>YOUR LOGO HERE</a:t>
            </a:r>
          </a:p>
        </p:txBody>
      </p:sp>
    </p:spTree>
    <p:extLst>
      <p:ext uri="{BB962C8B-B14F-4D97-AF65-F5344CB8AC3E}">
        <p14:creationId xmlns:p14="http://schemas.microsoft.com/office/powerpoint/2010/main" val="13530781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192</TotalTime>
  <Words>16</Words>
  <Application>Microsoft Macintosh PowerPoint</Application>
  <PresentationFormat>Personalizar</PresentationFormat>
  <Paragraphs>8</Paragraphs>
  <Slides>4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Neto Querino</dc:creator>
  <cp:lastModifiedBy>Neto Querino</cp:lastModifiedBy>
  <cp:revision>4</cp:revision>
  <dcterms:created xsi:type="dcterms:W3CDTF">2024-09-02T16:34:42Z</dcterms:created>
  <dcterms:modified xsi:type="dcterms:W3CDTF">2024-09-03T17:33:04Z</dcterms:modified>
</cp:coreProperties>
</file>